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418596" y="434162"/>
            <a:ext cx="8306809" cy="3108960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722376" y="1820206"/>
            <a:ext cx="7772400" cy="1828800"/>
          </a:xfrm>
        </p:spPr>
        <p:txBody>
          <a:bodyPr lIns="45720" rIns="45720" bIns="45720"/>
          <a:lstStyle>
            <a:lvl1pPr algn="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0" name="Subtítulo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lIns="182880" tIns="0"/>
          <a:lstStyle>
            <a:lvl1pPr marL="36576" indent="0" algn="r">
              <a:spcBef>
                <a:spcPts val="0"/>
              </a:spcBef>
              <a:buNone/>
              <a:defRPr sz="20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sp>
        <p:nvSpPr>
          <p:cNvPr id="19" name="Espaço Reservado para Data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de cantos arredondados 13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 anchor="b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 anchor="t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 anchor="b"/>
          <a:lstStyle>
            <a:lvl1pPr>
              <a:defRPr b="1"/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 anchor="t"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de cantos arredondados 14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Arredondar Retângulo em um Canto Único 10"/>
          <p:cNvSpPr/>
          <p:nvPr/>
        </p:nvSpPr>
        <p:spPr>
          <a:xfrm>
            <a:off x="6400800" y="434162"/>
            <a:ext cx="2324605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04800" y="329184"/>
            <a:ext cx="8532055" cy="6196819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tângulo de cantos arredondados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3" name="Espaço Reservado para Título 12"/>
          <p:cNvSpPr>
            <a:spLocks noGrp="1"/>
          </p:cNvSpPr>
          <p:nvPr>
            <p:ph type="title"/>
          </p:nvPr>
        </p:nvSpPr>
        <p:spPr>
          <a:xfrm>
            <a:off x="502920" y="4985590"/>
            <a:ext cx="8183880" cy="1051560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502920" y="530352"/>
            <a:ext cx="8183880" cy="4187952"/>
          </a:xfrm>
          <a:prstGeom prst="rect">
            <a:avLst/>
          </a:prstGeom>
        </p:spPr>
        <p:txBody>
          <a:bodyPr vert="horz" lIns="182880" tIns="91440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25" name="Espaço Reservado para Data 24"/>
          <p:cNvSpPr>
            <a:spLocks noGrp="1"/>
          </p:cNvSpPr>
          <p:nvPr>
            <p:ph type="dt" sz="half" idx="2"/>
          </p:nvPr>
        </p:nvSpPr>
        <p:spPr>
          <a:xfrm>
            <a:off x="3776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35A90666-E696-43A8-BF46-9C55357F6BD6}" type="datetimeFigureOut">
              <a:rPr lang="pt-BR" smtClean="0"/>
              <a:t>01/04/2018</a:t>
            </a:fld>
            <a:endParaRPr lang="pt-BR"/>
          </a:p>
        </p:txBody>
      </p:sp>
      <p:sp>
        <p:nvSpPr>
          <p:cNvPr id="18" name="Espaço Reservado para Rodapé 17"/>
          <p:cNvSpPr>
            <a:spLocks noGrp="1"/>
          </p:cNvSpPr>
          <p:nvPr>
            <p:ph type="ftr" sz="quarter" idx="3"/>
          </p:nvPr>
        </p:nvSpPr>
        <p:spPr>
          <a:xfrm>
            <a:off x="6062328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4"/>
          </p:nvPr>
        </p:nvSpPr>
        <p:spPr>
          <a:xfrm>
            <a:off x="8348328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bg2">
                    <a:shade val="50000"/>
                  </a:schemeClr>
                </a:solidFill>
              </a:defRPr>
            </a:lvl1pPr>
            <a:extLst/>
          </a:lstStyle>
          <a:p>
            <a:fld id="{0CA9F473-9061-49B9-9CF1-757409494BC6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b="1" kern="1200">
          <a:solidFill>
            <a:schemeClr val="accent1">
              <a:tint val="88000"/>
              <a:satMod val="150000"/>
            </a:schemeClr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265176" indent="-265176" algn="l" rtl="0" eaLnBrk="1" latinLnBrk="0" hangingPunct="1">
        <a:spcBef>
          <a:spcPts val="250"/>
        </a:spcBef>
        <a:buClr>
          <a:schemeClr val="accent1"/>
        </a:buClr>
        <a:buSzPct val="80000"/>
        <a:buFont typeface="Wingdings 2"/>
        <a:buChar char=""/>
        <a:defRPr kumimoji="0" sz="2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48640" indent="-201168" algn="l" rtl="0" eaLnBrk="1" latinLnBrk="0" hangingPunct="1">
        <a:spcBef>
          <a:spcPts val="250"/>
        </a:spcBef>
        <a:buClr>
          <a:schemeClr val="accent1"/>
        </a:buClr>
        <a:buSzPct val="100000"/>
        <a:buFont typeface="Verdana"/>
        <a:buChar char="◦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6384" indent="-182880" algn="l" rtl="0" eaLnBrk="1" latinLnBrk="0" hangingPunct="1">
        <a:spcBef>
          <a:spcPts val="250"/>
        </a:spcBef>
        <a:buClr>
          <a:schemeClr val="accent2">
            <a:tint val="85000"/>
            <a:satMod val="285000"/>
          </a:schemeClr>
        </a:buClr>
        <a:buSzPct val="100000"/>
        <a:buFont typeface="Wingdings 2"/>
        <a:buChar char="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4128" indent="-182880" algn="l" rtl="0" eaLnBrk="1" latinLnBrk="0" hangingPunct="1">
        <a:spcBef>
          <a:spcPts val="230"/>
        </a:spcBef>
        <a:buClr>
          <a:schemeClr val="accent2">
            <a:tint val="85000"/>
            <a:satMod val="285000"/>
          </a:schemeClr>
        </a:buClr>
        <a:buSzPct val="112000"/>
        <a:buFont typeface="Verdana"/>
        <a:buChar char="◦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857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992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6320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6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464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832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62"/>
          <a:stretch/>
        </p:blipFill>
        <p:spPr bwMode="auto">
          <a:xfrm>
            <a:off x="323528" y="332655"/>
            <a:ext cx="8568952" cy="6260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151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40" b="25358"/>
          <a:stretch/>
        </p:blipFill>
        <p:spPr bwMode="auto">
          <a:xfrm>
            <a:off x="323528" y="332655"/>
            <a:ext cx="8568952" cy="6192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9494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493"/>
          <a:stretch/>
        </p:blipFill>
        <p:spPr bwMode="auto">
          <a:xfrm>
            <a:off x="323528" y="332656"/>
            <a:ext cx="8568951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22941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614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6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331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99"/>
          <a:stretch/>
        </p:blipFill>
        <p:spPr bwMode="auto">
          <a:xfrm>
            <a:off x="323528" y="332656"/>
            <a:ext cx="8568952" cy="61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5299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8640"/>
            <a:ext cx="8568952" cy="6426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438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32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8568952" cy="6210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862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specto">
  <a:themeElements>
    <a:clrScheme name="Aspect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Aspecto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29</TotalTime>
  <Words>0</Words>
  <Application>Microsoft Office PowerPoint</Application>
  <PresentationFormat>Apresentação na tela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6" baseType="lpstr">
      <vt:lpstr>Aspecto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Meire</dc:creator>
  <cp:lastModifiedBy>Meire</cp:lastModifiedBy>
  <cp:revision>3</cp:revision>
  <dcterms:created xsi:type="dcterms:W3CDTF">2018-04-02T00:14:33Z</dcterms:created>
  <dcterms:modified xsi:type="dcterms:W3CDTF">2018-04-02T00:49:07Z</dcterms:modified>
</cp:coreProperties>
</file>